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5" r:id="rId12"/>
  </p:sldIdLst>
  <p:sldSz cx="9144000" cy="6858000" type="screen4x3"/>
  <p:notesSz cx="6811963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5" d="100"/>
          <a:sy n="95" d="100"/>
        </p:scale>
        <p:origin x="6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7B82-190B-4F58-9C5A-30A2CEC3994E}" type="datetimeFigureOut">
              <a:rPr lang="ru-RU" smtClean="0"/>
              <a:pPr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A83C-9B6D-4C9C-85D9-A735FB4B2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7B82-190B-4F58-9C5A-30A2CEC3994E}" type="datetimeFigureOut">
              <a:rPr lang="ru-RU" smtClean="0"/>
              <a:pPr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A83C-9B6D-4C9C-85D9-A735FB4B2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7B82-190B-4F58-9C5A-30A2CEC3994E}" type="datetimeFigureOut">
              <a:rPr lang="ru-RU" smtClean="0"/>
              <a:pPr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A83C-9B6D-4C9C-85D9-A735FB4B2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7B82-190B-4F58-9C5A-30A2CEC3994E}" type="datetimeFigureOut">
              <a:rPr lang="ru-RU" smtClean="0"/>
              <a:pPr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A83C-9B6D-4C9C-85D9-A735FB4B2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7B82-190B-4F58-9C5A-30A2CEC3994E}" type="datetimeFigureOut">
              <a:rPr lang="ru-RU" smtClean="0"/>
              <a:pPr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A83C-9B6D-4C9C-85D9-A735FB4B2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7B82-190B-4F58-9C5A-30A2CEC3994E}" type="datetimeFigureOut">
              <a:rPr lang="ru-RU" smtClean="0"/>
              <a:pPr/>
              <a:t>01.11.2019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A83C-9B6D-4C9C-85D9-A735FB4B2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7B82-190B-4F58-9C5A-30A2CEC3994E}" type="datetimeFigureOut">
              <a:rPr lang="ru-RU" smtClean="0"/>
              <a:pPr/>
              <a:t>01.11.2019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A83C-9B6D-4C9C-85D9-A735FB4B2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7B82-190B-4F58-9C5A-30A2CEC3994E}" type="datetimeFigureOut">
              <a:rPr lang="ru-RU" smtClean="0"/>
              <a:pPr/>
              <a:t>01.11.2019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A83C-9B6D-4C9C-85D9-A735FB4B2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7B82-190B-4F58-9C5A-30A2CEC3994E}" type="datetimeFigureOut">
              <a:rPr lang="ru-RU" smtClean="0"/>
              <a:pPr/>
              <a:t>01.11.2019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A83C-9B6D-4C9C-85D9-A735FB4B2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7B82-190B-4F58-9C5A-30A2CEC3994E}" type="datetimeFigureOut">
              <a:rPr lang="ru-RU" smtClean="0"/>
              <a:pPr/>
              <a:t>01.11.2019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A83C-9B6D-4C9C-85D9-A735FB4B2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87B82-190B-4F58-9C5A-30A2CEC3994E}" type="datetimeFigureOut">
              <a:rPr lang="ru-RU" smtClean="0"/>
              <a:pPr/>
              <a:t>01.11.2019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39A83C-9B6D-4C9C-85D9-A735FB4B2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87B82-190B-4F58-9C5A-30A2CEC3994E}" type="datetimeFigureOut">
              <a:rPr lang="ru-RU" smtClean="0"/>
              <a:pPr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9A83C-9B6D-4C9C-85D9-A735FB4B26F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Промышленный катализ в нефтепереработке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3886200"/>
            <a:ext cx="8072494" cy="1752600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Лекция 2. Производство катализаторов. Методы получения (осаждение </a:t>
            </a:r>
            <a:r>
              <a:rPr lang="ru-RU" b="1" dirty="0" err="1" smtClean="0">
                <a:solidFill>
                  <a:srgbClr val="FF0000"/>
                </a:solidFill>
              </a:rPr>
              <a:t>гидроксидов</a:t>
            </a:r>
            <a:r>
              <a:rPr lang="ru-RU" b="1" dirty="0" smtClean="0">
                <a:solidFill>
                  <a:srgbClr val="FF0000"/>
                </a:solidFill>
              </a:rPr>
              <a:t>, нанесение активного компонента на носитель, ионный обмен), формование, пористая структура и прочность гранул катализатора, жидкофазное формование.</a:t>
            </a:r>
            <a:endParaRPr lang="ru-RU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dirty="0" smtClean="0"/>
              <a:t>Рассказать какие методы приготовления катализаторов существуют</a:t>
            </a:r>
          </a:p>
          <a:p>
            <a:pPr marL="514350" indent="-514350">
              <a:buAutoNum type="arabicPeriod"/>
            </a:pPr>
            <a:r>
              <a:rPr lang="ru-RU" dirty="0" smtClean="0"/>
              <a:t>В чем достоинства и недостатки </a:t>
            </a:r>
            <a:r>
              <a:rPr lang="ru-RU" smtClean="0"/>
              <a:t>каждого метода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99844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kk-KZ" dirty="0" smtClean="0"/>
              <a:t>Иванова</a:t>
            </a:r>
            <a:r>
              <a:rPr lang="kk-KZ" dirty="0"/>
              <a:t>, Л.В.	Технология переработки нефти и газа: [Учеб. пособие для нефт. техникумов] М.: Химия, 1966.- 419 с</a:t>
            </a:r>
            <a:r>
              <a:rPr lang="kk-KZ" dirty="0" smtClean="0"/>
              <a:t>.</a:t>
            </a:r>
          </a:p>
          <a:p>
            <a:pPr marL="514350" indent="-514350">
              <a:buAutoNum type="arabicPeriod"/>
            </a:pPr>
            <a:r>
              <a:rPr lang="ru-RU" dirty="0"/>
              <a:t>Капустин В.М. Технология переработки нефти. В 4-х частях. Часть первая Первичная переработка нефти. М.: </a:t>
            </a:r>
            <a:r>
              <a:rPr lang="ru-RU" dirty="0" err="1"/>
              <a:t>КолосС</a:t>
            </a:r>
            <a:r>
              <a:rPr lang="ru-RU" dirty="0"/>
              <a:t>, 2012. </a:t>
            </a:r>
            <a:r>
              <a:rPr lang="ru-RU"/>
              <a:t>456с</a:t>
            </a:r>
            <a:r>
              <a:rPr lang="ru-RU" smtClean="0"/>
              <a:t>.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264797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dirty="0" smtClean="0"/>
              <a:t>Объяснение основных методов приготовления катализаторов в промышленности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5175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285728"/>
            <a:ext cx="3581413" cy="58933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14290"/>
            <a:ext cx="4786346" cy="6034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571480"/>
            <a:ext cx="4543444" cy="4922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714356"/>
            <a:ext cx="4666034" cy="518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1000108"/>
            <a:ext cx="7425666" cy="2343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0" y="500042"/>
            <a:ext cx="7349519" cy="5268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42852"/>
            <a:ext cx="5038717" cy="63579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68</Words>
  <Application>Microsoft Office PowerPoint</Application>
  <PresentationFormat>Экран (4:3)</PresentationFormat>
  <Paragraphs>10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4" baseType="lpstr">
      <vt:lpstr>Arial</vt:lpstr>
      <vt:lpstr>Calibri</vt:lpstr>
      <vt:lpstr>Тема Office</vt:lpstr>
      <vt:lpstr>Промышленный катализ в нефтепереработке</vt:lpstr>
      <vt:lpstr>Цель лекции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Вопросы:</vt:lpstr>
      <vt:lpstr>Список литературы: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Windows User</cp:lastModifiedBy>
  <cp:revision>16</cp:revision>
  <dcterms:created xsi:type="dcterms:W3CDTF">2015-09-14T07:43:45Z</dcterms:created>
  <dcterms:modified xsi:type="dcterms:W3CDTF">2019-11-01T13:23:07Z</dcterms:modified>
</cp:coreProperties>
</file>